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E5C4F-0DF6-438C-A9D6-D6EA0A2910F6}" type="datetimeFigureOut">
              <a:rPr lang="uk-UA" smtClean="0"/>
              <a:pPr/>
              <a:t>20.10.2014</a:t>
            </a:fld>
            <a:endParaRPr lang="uk-UA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3AE97-C90B-460C-9BF4-40F9DFA05E4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E5C4F-0DF6-438C-A9D6-D6EA0A2910F6}" type="datetimeFigureOut">
              <a:rPr lang="uk-UA" smtClean="0"/>
              <a:pPr/>
              <a:t>20.10.2014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3AE97-C90B-460C-9BF4-40F9DFA05E4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E5C4F-0DF6-438C-A9D6-D6EA0A2910F6}" type="datetimeFigureOut">
              <a:rPr lang="uk-UA" smtClean="0"/>
              <a:pPr/>
              <a:t>20.10.2014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3AE97-C90B-460C-9BF4-40F9DFA05E4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E5C4F-0DF6-438C-A9D6-D6EA0A2910F6}" type="datetimeFigureOut">
              <a:rPr lang="uk-UA" smtClean="0"/>
              <a:pPr/>
              <a:t>20.10.2014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3AE97-C90B-460C-9BF4-40F9DFA05E4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E5C4F-0DF6-438C-A9D6-D6EA0A2910F6}" type="datetimeFigureOut">
              <a:rPr lang="uk-UA" smtClean="0"/>
              <a:pPr/>
              <a:t>20.10.2014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3AE97-C90B-460C-9BF4-40F9DFA05E4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E5C4F-0DF6-438C-A9D6-D6EA0A2910F6}" type="datetimeFigureOut">
              <a:rPr lang="uk-UA" smtClean="0"/>
              <a:pPr/>
              <a:t>20.10.2014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3AE97-C90B-460C-9BF4-40F9DFA05E4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E5C4F-0DF6-438C-A9D6-D6EA0A2910F6}" type="datetimeFigureOut">
              <a:rPr lang="uk-UA" smtClean="0"/>
              <a:pPr/>
              <a:t>20.10.2014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3AE97-C90B-460C-9BF4-40F9DFA05E4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E5C4F-0DF6-438C-A9D6-D6EA0A2910F6}" type="datetimeFigureOut">
              <a:rPr lang="uk-UA" smtClean="0"/>
              <a:pPr/>
              <a:t>20.10.2014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3AE97-C90B-460C-9BF4-40F9DFA05E4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E5C4F-0DF6-438C-A9D6-D6EA0A2910F6}" type="datetimeFigureOut">
              <a:rPr lang="uk-UA" smtClean="0"/>
              <a:pPr/>
              <a:t>20.10.2014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3AE97-C90B-460C-9BF4-40F9DFA05E4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E5C4F-0DF6-438C-A9D6-D6EA0A2910F6}" type="datetimeFigureOut">
              <a:rPr lang="uk-UA" smtClean="0"/>
              <a:pPr/>
              <a:t>20.10.2014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3AE97-C90B-460C-9BF4-40F9DFA05E4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E5C4F-0DF6-438C-A9D6-D6EA0A2910F6}" type="datetimeFigureOut">
              <a:rPr lang="uk-UA" smtClean="0"/>
              <a:pPr/>
              <a:t>20.10.2014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51B3AE97-C90B-460C-9BF4-40F9DFA05E48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D0E5C4F-0DF6-438C-A9D6-D6EA0A2910F6}" type="datetimeFigureOut">
              <a:rPr lang="uk-UA" smtClean="0"/>
              <a:pPr/>
              <a:t>20.10.2014</a:t>
            </a:fld>
            <a:endParaRPr lang="uk-UA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1B3AE97-C90B-460C-9BF4-40F9DFA05E48}" type="slidenum">
              <a:rPr lang="uk-UA" smtClean="0"/>
              <a:pPr/>
              <a:t>‹#›</a:t>
            </a:fld>
            <a:endParaRPr lang="uk-UA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hyperlink" Target="http://uk.wikipedia.org/wiki/%D0%A4%D0%BE%D0%BA%D1%83%D1%81_(%D0%B6%D1%83%D1%80%D0%BD%D0%B0%D0%BB)" TargetMode="Externa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9.xml.rels><?xml version="1.0" encoding="UTF-8" standalone="yes" ?><Relationships xmlns="http://schemas.openxmlformats.org/package/2006/relationships"><Relationship Id="rId3" Target="../media/image31.jpeg" Type="http://schemas.openxmlformats.org/officeDocument/2006/relationships/image"/><Relationship Id="rId2" Target="../media/image30.jpe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34.jpeg" Type="http://schemas.openxmlformats.org/officeDocument/2006/relationships/image"/><Relationship Id="rId5" Target="../media/image33.jpeg" Type="http://schemas.openxmlformats.org/officeDocument/2006/relationships/image"/><Relationship Id="rId4" Target="../media/image32.jpeg" Type="http://schemas.openxmlformats.org/officeDocument/2006/relationships/image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44624"/>
            <a:ext cx="8610600" cy="900106"/>
          </a:xfrm>
        </p:spPr>
        <p:txBody>
          <a:bodyPr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Вінниця – перлина Поділля</a:t>
            </a:r>
            <a:endParaRPr lang="uk-UA" dirty="0">
              <a:solidFill>
                <a:schemeClr val="tx1"/>
              </a:solidFill>
            </a:endParaRPr>
          </a:p>
        </p:txBody>
      </p:sp>
      <p:pic>
        <p:nvPicPr>
          <p:cNvPr id="1026" name="Picture 2" descr="G:\завдання на пк\1 слайд\1.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284984"/>
            <a:ext cx="4104456" cy="100811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7" name="Picture 3" descr="G:\завдання на пк\1 слайд\1.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556792"/>
            <a:ext cx="3888432" cy="491148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 descr="1.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4008" y="1340768"/>
            <a:ext cx="2304256" cy="2821935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TextBox 6"/>
          <p:cNvSpPr txBox="1"/>
          <p:nvPr/>
        </p:nvSpPr>
        <p:spPr>
          <a:xfrm>
            <a:off x="1835696" y="4843026"/>
            <a:ext cx="27363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26 </a:t>
            </a:r>
            <a:r>
              <a:rPr lang="ru-RU" dirty="0" err="1" smtClean="0"/>
              <a:t>липня</a:t>
            </a:r>
            <a:r>
              <a:rPr lang="ru-RU" dirty="0" smtClean="0"/>
              <a:t> 2013 року </a:t>
            </a:r>
            <a:r>
              <a:rPr lang="ru-RU" u="sng" dirty="0" smtClean="0">
                <a:hlinkClick r:id="rId5" tooltip="Фокус (журнал)"/>
              </a:rPr>
              <a:t>журнал Фокус</a:t>
            </a:r>
            <a:r>
              <a:rPr lang="ru-RU" dirty="0" smtClean="0"/>
              <a:t> </a:t>
            </a:r>
            <a:r>
              <a:rPr lang="ru-RU" dirty="0" err="1" smtClean="0"/>
              <a:t>визнав</a:t>
            </a:r>
            <a:r>
              <a:rPr lang="ru-RU" dirty="0" smtClean="0"/>
              <a:t> </a:t>
            </a:r>
            <a:r>
              <a:rPr lang="ru-RU" dirty="0" err="1" smtClean="0"/>
              <a:t>Вінницю</a:t>
            </a:r>
            <a:r>
              <a:rPr lang="ru-RU" dirty="0" smtClean="0"/>
              <a:t> </a:t>
            </a:r>
            <a:r>
              <a:rPr lang="ru-RU" dirty="0" err="1" smtClean="0"/>
              <a:t>найкращим</a:t>
            </a:r>
            <a:r>
              <a:rPr lang="ru-RU" dirty="0" smtClean="0"/>
              <a:t> </a:t>
            </a:r>
            <a:r>
              <a:rPr lang="ru-RU" dirty="0" err="1" smtClean="0"/>
              <a:t>містом</a:t>
            </a:r>
            <a:r>
              <a:rPr lang="ru-RU" dirty="0" smtClean="0"/>
              <a:t> за </a:t>
            </a:r>
            <a:r>
              <a:rPr lang="ru-RU" dirty="0" err="1" smtClean="0"/>
              <a:t>рівнем</a:t>
            </a:r>
            <a:r>
              <a:rPr lang="ru-RU" dirty="0" smtClean="0"/>
              <a:t> </a:t>
            </a:r>
            <a:r>
              <a:rPr lang="ru-RU" dirty="0" err="1" smtClean="0"/>
              <a:t>життя</a:t>
            </a:r>
            <a:r>
              <a:rPr lang="ru-RU" dirty="0" smtClean="0"/>
              <a:t> в </a:t>
            </a:r>
            <a:r>
              <a:rPr lang="ru-RU" dirty="0" err="1" smtClean="0"/>
              <a:t>Україні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  <p:pic>
        <p:nvPicPr>
          <p:cNvPr id="1028" name="Picture 4" descr="G:\завдання на пк\1 слайд\1.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4797152"/>
            <a:ext cx="1203979" cy="1632595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07504" y="1170618"/>
            <a:ext cx="439248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Вінниця</a:t>
            </a:r>
            <a:r>
              <a:rPr lang="ru-RU" dirty="0" smtClean="0"/>
              <a:t> </a:t>
            </a:r>
            <a:r>
              <a:rPr lang="ru-RU" dirty="0" err="1" smtClean="0"/>
              <a:t>була</a:t>
            </a:r>
            <a:r>
              <a:rPr lang="ru-RU" dirty="0" smtClean="0"/>
              <a:t> столицею </a:t>
            </a:r>
            <a:r>
              <a:rPr lang="ru-RU" dirty="0" err="1" smtClean="0"/>
              <a:t>України</a:t>
            </a:r>
            <a:r>
              <a:rPr lang="ru-RU" dirty="0" smtClean="0"/>
              <a:t>. З </a:t>
            </a:r>
            <a:r>
              <a:rPr lang="en-US" dirty="0" smtClean="0"/>
              <a:t>         </a:t>
            </a:r>
            <a:r>
              <a:rPr lang="ru-RU" dirty="0" smtClean="0"/>
              <a:t>2 </a:t>
            </a:r>
            <a:r>
              <a:rPr lang="en-US" dirty="0" smtClean="0"/>
              <a:t>.02.</a:t>
            </a:r>
            <a:r>
              <a:rPr lang="ru-RU" dirty="0" smtClean="0"/>
              <a:t> 1919 </a:t>
            </a:r>
            <a:r>
              <a:rPr lang="ru-RU" dirty="0" err="1" smtClean="0"/>
              <a:t>Директорія</a:t>
            </a:r>
            <a:r>
              <a:rPr lang="ru-RU" dirty="0" smtClean="0"/>
              <a:t> УНР </a:t>
            </a:r>
            <a:r>
              <a:rPr lang="ru-RU" dirty="0" err="1" smtClean="0"/>
              <a:t>переїхала</a:t>
            </a:r>
            <a:r>
              <a:rPr lang="ru-RU" dirty="0" smtClean="0"/>
              <a:t> у </a:t>
            </a:r>
            <a:r>
              <a:rPr lang="ru-RU" dirty="0" err="1" smtClean="0"/>
              <a:t>Вінницю</a:t>
            </a:r>
            <a:r>
              <a:rPr lang="ru-RU" dirty="0" smtClean="0"/>
              <a:t>, через </a:t>
            </a:r>
            <a:r>
              <a:rPr lang="ru-RU" dirty="0" err="1" smtClean="0"/>
              <a:t>складну</a:t>
            </a:r>
            <a:r>
              <a:rPr lang="ru-RU" dirty="0" smtClean="0"/>
              <a:t> </a:t>
            </a:r>
            <a:r>
              <a:rPr lang="ru-RU" dirty="0" err="1" smtClean="0"/>
              <a:t>політичну</a:t>
            </a:r>
            <a:r>
              <a:rPr lang="ru-RU" dirty="0" smtClean="0"/>
              <a:t> обстановку. </a:t>
            </a:r>
            <a:r>
              <a:rPr lang="ru-RU" dirty="0" err="1" smtClean="0"/>
              <a:t>Директорія</a:t>
            </a:r>
            <a:r>
              <a:rPr lang="ru-RU" dirty="0" smtClean="0"/>
              <a:t> </a:t>
            </a:r>
            <a:r>
              <a:rPr lang="ru-RU" dirty="0" err="1" smtClean="0"/>
              <a:t>тоді</a:t>
            </a:r>
            <a:r>
              <a:rPr lang="ru-RU" dirty="0" smtClean="0"/>
              <a:t> </a:t>
            </a:r>
            <a:r>
              <a:rPr lang="ru-RU" dirty="0" err="1" smtClean="0"/>
              <a:t>була</a:t>
            </a:r>
            <a:r>
              <a:rPr lang="ru-RU" dirty="0" smtClean="0"/>
              <a:t> </a:t>
            </a:r>
            <a:r>
              <a:rPr lang="ru-RU" dirty="0" err="1" smtClean="0"/>
              <a:t>вищим</a:t>
            </a:r>
            <a:r>
              <a:rPr lang="ru-RU" dirty="0" smtClean="0"/>
              <a:t> органом </a:t>
            </a:r>
            <a:r>
              <a:rPr lang="ru-RU" dirty="0" err="1" smtClean="0"/>
              <a:t>державної</a:t>
            </a:r>
            <a:r>
              <a:rPr lang="ru-RU" dirty="0" smtClean="0"/>
              <a:t> </a:t>
            </a:r>
            <a:r>
              <a:rPr lang="ru-RU" dirty="0" err="1" smtClean="0"/>
              <a:t>влади</a:t>
            </a:r>
            <a:r>
              <a:rPr lang="ru-RU" dirty="0" smtClean="0"/>
              <a:t>, тому на </a:t>
            </a:r>
            <a:r>
              <a:rPr lang="ru-RU" dirty="0" err="1" smtClean="0"/>
              <a:t>цілий</a:t>
            </a:r>
            <a:r>
              <a:rPr lang="ru-RU" dirty="0" smtClean="0"/>
              <a:t> </a:t>
            </a:r>
            <a:r>
              <a:rPr lang="ru-RU" dirty="0" err="1" smtClean="0"/>
              <a:t>місяць</a:t>
            </a:r>
            <a:r>
              <a:rPr lang="ru-RU" dirty="0" smtClean="0"/>
              <a:t> </a:t>
            </a:r>
            <a:r>
              <a:rPr lang="ru-RU" dirty="0" err="1" smtClean="0"/>
              <a:t>Вінниця</a:t>
            </a:r>
            <a:r>
              <a:rPr lang="ru-RU" dirty="0" smtClean="0"/>
              <a:t> стала столицею </a:t>
            </a:r>
            <a:r>
              <a:rPr lang="ru-RU" dirty="0" err="1" smtClean="0"/>
              <a:t>України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00562" y="1412776"/>
            <a:ext cx="4643438" cy="704104"/>
          </a:xfrm>
          <a:solidFill>
            <a:schemeClr val="bg1">
              <a:alpha val="78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uk-UA" dirty="0" smtClean="0"/>
              <a:t>р. Південний Буг</a:t>
            </a:r>
            <a:endParaRPr lang="uk-UA" dirty="0"/>
          </a:p>
        </p:txBody>
      </p:sp>
      <p:pic>
        <p:nvPicPr>
          <p:cNvPr id="7171" name="Picture 3" descr="H:\завдання на пк\2 слайд\44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3356992"/>
            <a:ext cx="4032447" cy="302433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174" name="Picture 6" descr="H:\завдання на пк\2 слайд\3527825_21fd3d7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32656"/>
            <a:ext cx="3929763" cy="295168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899592" y="3789040"/>
            <a:ext cx="2984215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На  </a:t>
            </a:r>
            <a:r>
              <a:rPr lang="ru-RU" dirty="0" err="1" smtClean="0"/>
              <a:t>Поділлі</a:t>
            </a:r>
            <a:r>
              <a:rPr lang="ru-RU" dirty="0" smtClean="0"/>
              <a:t> </a:t>
            </a:r>
            <a:r>
              <a:rPr lang="ru-RU" dirty="0" err="1" smtClean="0"/>
              <a:t>є</a:t>
            </a:r>
            <a:r>
              <a:rPr lang="ru-RU" dirty="0" smtClean="0"/>
              <a:t> </a:t>
            </a:r>
            <a:r>
              <a:rPr lang="ru-RU" dirty="0" err="1" smtClean="0"/>
              <a:t>перлина</a:t>
            </a:r>
            <a:r>
              <a:rPr lang="ru-RU" dirty="0" smtClean="0"/>
              <a:t>,</a:t>
            </a:r>
          </a:p>
          <a:p>
            <a:r>
              <a:rPr lang="ru-RU" dirty="0" smtClean="0"/>
              <a:t>Тут </a:t>
            </a:r>
            <a:r>
              <a:rPr lang="ru-RU" dirty="0" err="1" smtClean="0"/>
              <a:t>живе</a:t>
            </a:r>
            <a:r>
              <a:rPr lang="ru-RU" dirty="0" smtClean="0"/>
              <a:t> моя </a:t>
            </a:r>
            <a:r>
              <a:rPr lang="ru-RU" dirty="0" err="1" smtClean="0"/>
              <a:t>сім’я</a:t>
            </a:r>
            <a:endParaRPr lang="ru-RU" dirty="0" smtClean="0"/>
          </a:p>
          <a:p>
            <a:r>
              <a:rPr lang="ru-RU" dirty="0" err="1" smtClean="0"/>
              <a:t>Це</a:t>
            </a:r>
            <a:r>
              <a:rPr lang="ru-RU" dirty="0" smtClean="0"/>
              <a:t> </a:t>
            </a:r>
            <a:r>
              <a:rPr lang="ru-RU" dirty="0" err="1" smtClean="0"/>
              <a:t>маленька</a:t>
            </a:r>
            <a:r>
              <a:rPr lang="ru-RU" dirty="0" smtClean="0"/>
              <a:t> </a:t>
            </a:r>
            <a:r>
              <a:rPr lang="ru-RU" dirty="0" err="1" smtClean="0"/>
              <a:t>Батьківщина</a:t>
            </a:r>
            <a:endParaRPr lang="ru-RU" dirty="0" smtClean="0"/>
          </a:p>
          <a:p>
            <a:r>
              <a:rPr lang="ru-RU" dirty="0" err="1" smtClean="0"/>
              <a:t>Квітни</a:t>
            </a:r>
            <a:r>
              <a:rPr lang="ru-RU" dirty="0" smtClean="0"/>
              <a:t>, </a:t>
            </a:r>
            <a:r>
              <a:rPr lang="ru-RU" dirty="0" err="1" smtClean="0"/>
              <a:t>Віннице</a:t>
            </a:r>
            <a:r>
              <a:rPr lang="ru-RU" dirty="0" smtClean="0"/>
              <a:t> моя!</a:t>
            </a:r>
          </a:p>
          <a:p>
            <a:r>
              <a:rPr lang="ru-RU" dirty="0" smtClean="0"/>
              <a:t>Наче </a:t>
            </a:r>
            <a:r>
              <a:rPr lang="ru-RU" dirty="0" err="1" smtClean="0"/>
              <a:t>стрічка</a:t>
            </a:r>
            <a:r>
              <a:rPr lang="ru-RU" dirty="0" smtClean="0"/>
              <a:t> </a:t>
            </a:r>
            <a:r>
              <a:rPr lang="ru-RU" dirty="0" err="1" smtClean="0"/>
              <a:t>в’ється</a:t>
            </a:r>
            <a:r>
              <a:rPr lang="ru-RU" dirty="0" smtClean="0"/>
              <a:t> </a:t>
            </a:r>
            <a:r>
              <a:rPr lang="ru-RU" dirty="0" err="1" smtClean="0"/>
              <a:t>річка</a:t>
            </a:r>
            <a:r>
              <a:rPr lang="ru-RU" dirty="0" smtClean="0"/>
              <a:t>-</a:t>
            </a:r>
          </a:p>
          <a:p>
            <a:r>
              <a:rPr lang="ru-RU" dirty="0" err="1" smtClean="0"/>
              <a:t>Це</a:t>
            </a:r>
            <a:r>
              <a:rPr lang="ru-RU" dirty="0" smtClean="0"/>
              <a:t> </a:t>
            </a:r>
            <a:r>
              <a:rPr lang="ru-RU" dirty="0" err="1" smtClean="0"/>
              <a:t>тече</a:t>
            </a:r>
            <a:r>
              <a:rPr lang="ru-RU" dirty="0" smtClean="0"/>
              <a:t> </a:t>
            </a:r>
            <a:r>
              <a:rPr lang="ru-RU" dirty="0" err="1" smtClean="0"/>
              <a:t>Південний</a:t>
            </a:r>
            <a:r>
              <a:rPr lang="ru-RU" dirty="0" smtClean="0"/>
              <a:t> Буг.</a:t>
            </a:r>
          </a:p>
          <a:p>
            <a:r>
              <a:rPr lang="ru-RU" dirty="0" smtClean="0"/>
              <a:t> До </a:t>
            </a:r>
            <a:r>
              <a:rPr lang="ru-RU" dirty="0" err="1" smtClean="0"/>
              <a:t>водиці</a:t>
            </a:r>
            <a:r>
              <a:rPr lang="ru-RU" dirty="0" smtClean="0"/>
              <a:t> </a:t>
            </a:r>
            <a:r>
              <a:rPr lang="ru-RU" dirty="0" err="1" smtClean="0"/>
              <a:t>верби</a:t>
            </a:r>
            <a:r>
              <a:rPr lang="ru-RU" dirty="0" smtClean="0"/>
              <a:t> гнуться</a:t>
            </a:r>
          </a:p>
          <a:p>
            <a:r>
              <a:rPr lang="ru-RU" dirty="0" err="1" smtClean="0"/>
              <a:t>Зеленіє</a:t>
            </a:r>
            <a:r>
              <a:rPr lang="ru-RU" dirty="0" smtClean="0"/>
              <a:t> все </a:t>
            </a:r>
            <a:r>
              <a:rPr lang="ru-RU" dirty="0" err="1" smtClean="0"/>
              <a:t>навкруг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3.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3786190"/>
            <a:ext cx="5983532" cy="278608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Содержимое 3" descr="3.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067944" y="1196752"/>
            <a:ext cx="4717758" cy="306913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6" name="Picture 2" descr="H:\фото\я люблю Вінницю\99azzgX1yK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1340768"/>
            <a:ext cx="2800188" cy="207170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8" name="Picture 4" descr="H:\фото\я люблю Вінницю\Ddizjo6Pv4Q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16" y="4575865"/>
            <a:ext cx="1928826" cy="192496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8136904" cy="638944"/>
          </a:xfrm>
          <a:solidFill>
            <a:schemeClr val="bg1">
              <a:alpha val="61000"/>
            </a:schemeClr>
          </a:solidFill>
        </p:spPr>
        <p:txBody>
          <a:bodyPr>
            <a:normAutofit fontScale="90000"/>
          </a:bodyPr>
          <a:lstStyle/>
          <a:p>
            <a:r>
              <a:rPr lang="uk-UA" dirty="0" smtClean="0"/>
              <a:t>Люблю я все: алеї, парки і </a:t>
            </a:r>
            <a:r>
              <a:rPr lang="uk-UA" dirty="0" smtClean="0"/>
              <a:t>сади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H:\завдання на пк\4 слайд\4.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365104"/>
            <a:ext cx="3357586" cy="217718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2" name="Picture 4" descr="H:\завдання на пк\4 слайд\4.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332656"/>
            <a:ext cx="3810000" cy="1524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3" name="Picture 5" descr="H:\завдання на пк\4 слайд\4.4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80" y="357166"/>
            <a:ext cx="3643339" cy="485778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0" name="Picture 2" descr="H:\завдання на пк\4 слайд\4.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7984" y="4293096"/>
            <a:ext cx="3343088" cy="221457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467544" y="2204864"/>
            <a:ext cx="432048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З </a:t>
            </a:r>
            <a:r>
              <a:rPr lang="ru-RU" dirty="0" err="1" smtClean="0"/>
              <a:t>проголошенням</a:t>
            </a:r>
            <a:r>
              <a:rPr lang="ru-RU" dirty="0" smtClean="0"/>
              <a:t> </a:t>
            </a:r>
            <a:r>
              <a:rPr lang="ru-RU" dirty="0" err="1" smtClean="0"/>
              <a:t>Україною</a:t>
            </a:r>
            <a:r>
              <a:rPr lang="ru-RU" dirty="0" smtClean="0"/>
              <a:t> </a:t>
            </a:r>
            <a:r>
              <a:rPr lang="ru-RU" dirty="0" err="1" smtClean="0"/>
              <a:t>суверенності</a:t>
            </a:r>
            <a:r>
              <a:rPr lang="en-US" dirty="0" smtClean="0"/>
              <a:t>, </a:t>
            </a:r>
            <a:r>
              <a:rPr lang="ru-RU" dirty="0" err="1" smtClean="0"/>
              <a:t>Вінниця</a:t>
            </a:r>
            <a:r>
              <a:rPr lang="ru-RU" dirty="0" smtClean="0"/>
              <a:t> стала </a:t>
            </a:r>
            <a:r>
              <a:rPr lang="ru-RU" dirty="0" err="1" smtClean="0"/>
              <a:t>третім</a:t>
            </a:r>
            <a:r>
              <a:rPr lang="ru-RU" dirty="0" smtClean="0"/>
              <a:t> </a:t>
            </a:r>
            <a:r>
              <a:rPr lang="ru-RU" dirty="0" err="1" smtClean="0"/>
              <a:t>містом</a:t>
            </a:r>
            <a:r>
              <a:rPr lang="ru-RU" dirty="0" smtClean="0"/>
              <a:t> в </a:t>
            </a:r>
            <a:r>
              <a:rPr lang="ru-RU" dirty="0" err="1" smtClean="0"/>
              <a:t>Україні</a:t>
            </a:r>
            <a:r>
              <a:rPr lang="en-US" dirty="0" smtClean="0"/>
              <a:t>, </a:t>
            </a:r>
            <a:r>
              <a:rPr lang="ru-RU" dirty="0" smtClean="0"/>
              <a:t>в </a:t>
            </a:r>
            <a:r>
              <a:rPr lang="ru-RU" dirty="0" err="1" smtClean="0"/>
              <a:t>якому</a:t>
            </a:r>
            <a:r>
              <a:rPr lang="ru-RU" dirty="0" smtClean="0"/>
              <a:t> на </a:t>
            </a:r>
            <a:r>
              <a:rPr lang="ru-RU" dirty="0" err="1" smtClean="0"/>
              <a:t>головній</a:t>
            </a:r>
            <a:r>
              <a:rPr lang="ru-RU" dirty="0" smtClean="0"/>
              <a:t> </a:t>
            </a:r>
            <a:r>
              <a:rPr lang="ru-RU" dirty="0" err="1" smtClean="0"/>
              <a:t>площі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офіційної</a:t>
            </a:r>
            <a:r>
              <a:rPr lang="ru-RU" dirty="0" smtClean="0"/>
              <a:t> </a:t>
            </a:r>
            <a:r>
              <a:rPr lang="ru-RU" dirty="0" err="1" smtClean="0"/>
              <a:t>згоди</a:t>
            </a:r>
            <a:r>
              <a:rPr lang="ru-RU" dirty="0" smtClean="0"/>
              <a:t> </a:t>
            </a:r>
            <a:r>
              <a:rPr lang="en-US" dirty="0" smtClean="0"/>
              <a:t> </a:t>
            </a:r>
            <a:r>
              <a:rPr lang="ru-RU" dirty="0" err="1" smtClean="0"/>
              <a:t>місцевої</a:t>
            </a:r>
            <a:r>
              <a:rPr lang="ru-RU" dirty="0" smtClean="0"/>
              <a:t> </a:t>
            </a:r>
            <a:r>
              <a:rPr lang="ru-RU" dirty="0" err="1" smtClean="0"/>
              <a:t>влади</a:t>
            </a:r>
            <a:r>
              <a:rPr lang="ru-RU" dirty="0" smtClean="0"/>
              <a:t> </a:t>
            </a:r>
            <a:r>
              <a:rPr lang="ru-RU" dirty="0" err="1" smtClean="0"/>
              <a:t>замайорів</a:t>
            </a:r>
            <a:r>
              <a:rPr lang="ru-RU" dirty="0" smtClean="0"/>
              <a:t> </a:t>
            </a:r>
            <a:r>
              <a:rPr lang="ru-RU" dirty="0" err="1" smtClean="0"/>
              <a:t>синьо</a:t>
            </a:r>
            <a:r>
              <a:rPr lang="en-US" dirty="0" smtClean="0"/>
              <a:t>-</a:t>
            </a:r>
            <a:r>
              <a:rPr lang="ru-RU" dirty="0" err="1" smtClean="0"/>
              <a:t>жовтий</a:t>
            </a:r>
            <a:r>
              <a:rPr lang="ru-RU" dirty="0" smtClean="0"/>
              <a:t> прапор</a:t>
            </a:r>
            <a:r>
              <a:rPr lang="en-US" dirty="0" smtClean="0"/>
              <a:t>.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H:\завдання на пк\5 слайд\5.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4810" y="3571876"/>
            <a:ext cx="4549784" cy="300556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14546" y="714356"/>
            <a:ext cx="5614998" cy="846980"/>
          </a:xfrm>
        </p:spPr>
        <p:txBody>
          <a:bodyPr/>
          <a:lstStyle/>
          <a:p>
            <a:r>
              <a:rPr lang="uk-UA" dirty="0" smtClean="0"/>
              <a:t>Європейська площа</a:t>
            </a:r>
            <a:endParaRPr lang="uk-UA" dirty="0"/>
          </a:p>
        </p:txBody>
      </p:sp>
      <p:pic>
        <p:nvPicPr>
          <p:cNvPr id="3074" name="Picture 2" descr="H:\завдання на пк\5 слайд\5.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857364"/>
            <a:ext cx="4502353" cy="300039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:\завдання на пк\6 слайд\6.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786190"/>
            <a:ext cx="4180421" cy="278585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5410944" cy="1418484"/>
          </a:xfrm>
          <a:solidFill>
            <a:schemeClr val="bg1">
              <a:alpha val="60000"/>
            </a:schemeClr>
          </a:solidFill>
        </p:spPr>
        <p:txBody>
          <a:bodyPr>
            <a:normAutofit fontScale="90000"/>
          </a:bodyPr>
          <a:lstStyle/>
          <a:p>
            <a:r>
              <a:rPr lang="uk-UA" dirty="0" smtClean="0"/>
              <a:t>Центральний </a:t>
            </a:r>
            <a:r>
              <a:rPr lang="uk-UA" dirty="0" smtClean="0"/>
              <a:t>міський </a:t>
            </a:r>
            <a:r>
              <a:rPr lang="uk-UA" dirty="0" smtClean="0"/>
              <a:t>парк ім</a:t>
            </a:r>
            <a:r>
              <a:rPr lang="uk-UA" dirty="0" smtClean="0"/>
              <a:t>. Горького</a:t>
            </a:r>
            <a:endParaRPr lang="uk-UA" dirty="0"/>
          </a:p>
        </p:txBody>
      </p:sp>
      <p:pic>
        <p:nvPicPr>
          <p:cNvPr id="4098" name="Picture 2" descr="H:\завдання на пк\6 слайд\6.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285728"/>
            <a:ext cx="2449341" cy="235745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099" name="Picture 3" descr="H:\завдання на пк\6 слайд\6.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140" y="3786190"/>
            <a:ext cx="3714702" cy="278602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101" name="Picture 5" descr="H:\завдання на пк\6 слайд\6.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85852" y="1928802"/>
            <a:ext cx="4185333" cy="235745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:\завдання на пк\7 слайд\7.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09420"/>
            <a:ext cx="3293177" cy="225548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125" name="Picture 5" descr="H:\завдання на пк\7 слайд\7.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4023066"/>
            <a:ext cx="3419944" cy="256495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395536" y="2132856"/>
            <a:ext cx="1656184" cy="400110"/>
          </a:xfrm>
          <a:prstGeom prst="rect">
            <a:avLst/>
          </a:prstGeom>
          <a:solidFill>
            <a:schemeClr val="bg1">
              <a:alpha val="74000"/>
            </a:schemeClr>
          </a:solidFill>
        </p:spPr>
        <p:txBody>
          <a:bodyPr wrap="square" rtlCol="0">
            <a:spAutoFit/>
          </a:bodyPr>
          <a:lstStyle/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Т.Г.Шевченко</a:t>
            </a:r>
            <a:endParaRPr lang="uk-UA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436096" y="6093296"/>
            <a:ext cx="1944216" cy="400110"/>
          </a:xfrm>
          <a:prstGeom prst="rect">
            <a:avLst/>
          </a:prstGeom>
          <a:solidFill>
            <a:schemeClr val="bg1">
              <a:alpha val="74000"/>
            </a:schemeClr>
          </a:solidFill>
        </p:spPr>
        <p:txBody>
          <a:bodyPr wrap="square" rtlCol="0">
            <a:spAutoFit/>
          </a:bodyPr>
          <a:lstStyle/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Меморіал слави</a:t>
            </a:r>
            <a:endParaRPr lang="uk-UA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G:\завдання на пк\7 слайд\В.С.Стус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192" y="260648"/>
            <a:ext cx="2420516" cy="338759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8" name="Picture 4" descr="G:\завдання на пк\7 слайд\М.М.Коцюбинський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47864" y="1628800"/>
            <a:ext cx="2448272" cy="315153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7" name="Picture 3" descr="G:\завдання на пк\7 слайд\М.І.Пирогов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536" y="2924944"/>
            <a:ext cx="2376264" cy="372718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467544" y="6197242"/>
            <a:ext cx="1584176" cy="400110"/>
          </a:xfrm>
          <a:prstGeom prst="rect">
            <a:avLst/>
          </a:prstGeom>
          <a:solidFill>
            <a:schemeClr val="bg1">
              <a:alpha val="74000"/>
            </a:schemeClr>
          </a:solidFill>
        </p:spPr>
        <p:txBody>
          <a:bodyPr wrap="square" rtlCol="0">
            <a:spAutoFit/>
          </a:bodyPr>
          <a:lstStyle/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М.І.Пирогов</a:t>
            </a:r>
            <a:endParaRPr lang="uk-UA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347864" y="4325034"/>
            <a:ext cx="2448272" cy="400110"/>
          </a:xfrm>
          <a:prstGeom prst="rect">
            <a:avLst/>
          </a:prstGeom>
          <a:solidFill>
            <a:schemeClr val="bg1">
              <a:alpha val="74000"/>
            </a:schemeClr>
          </a:solidFill>
        </p:spPr>
        <p:txBody>
          <a:bodyPr wrap="square" rtlCol="0">
            <a:spAutoFit/>
          </a:bodyPr>
          <a:lstStyle/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М.М.Коцюбинський</a:t>
            </a:r>
            <a:endParaRPr lang="uk-UA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372200" y="3140968"/>
            <a:ext cx="1224136" cy="400110"/>
          </a:xfrm>
          <a:prstGeom prst="rect">
            <a:avLst/>
          </a:prstGeom>
          <a:solidFill>
            <a:schemeClr val="bg1">
              <a:alpha val="74000"/>
            </a:schemeClr>
          </a:solidFill>
        </p:spPr>
        <p:txBody>
          <a:bodyPr wrap="square" rtlCol="0">
            <a:spAutoFit/>
          </a:bodyPr>
          <a:lstStyle/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В.С.Стус</a:t>
            </a:r>
            <a:endParaRPr lang="uk-UA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:\завдання на пк\8 слайд\8.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090" y="3604155"/>
            <a:ext cx="8583390" cy="299319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1740"/>
            <a:ext cx="4686304" cy="846980"/>
          </a:xfrm>
          <a:solidFill>
            <a:schemeClr val="bg1">
              <a:alpha val="40000"/>
            </a:schemeClr>
          </a:solidFill>
        </p:spPr>
        <p:txBody>
          <a:bodyPr/>
          <a:lstStyle/>
          <a:p>
            <a:r>
              <a:rPr lang="uk-UA" dirty="0" smtClean="0"/>
              <a:t>Фонтан </a:t>
            </a:r>
            <a:r>
              <a:rPr lang="uk-UA" dirty="0" err="1" smtClean="0"/>
              <a:t>“Рошен”</a:t>
            </a:r>
            <a:endParaRPr lang="uk-UA" dirty="0"/>
          </a:p>
        </p:txBody>
      </p:sp>
      <p:pic>
        <p:nvPicPr>
          <p:cNvPr id="6147" name="Picture 3" descr="H:\завдання на пк\8 слайд\8.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3916" y="188640"/>
            <a:ext cx="2890572" cy="171989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251520" y="1048668"/>
            <a:ext cx="554461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Фонтан</a:t>
            </a:r>
            <a:r>
              <a:rPr lang="en-US" dirty="0" smtClean="0"/>
              <a:t> ROSHEN - </a:t>
            </a:r>
            <a:r>
              <a:rPr lang="ru-RU" dirty="0" err="1" smtClean="0"/>
              <a:t>єдиний</a:t>
            </a:r>
            <a:r>
              <a:rPr lang="ru-RU" dirty="0" smtClean="0"/>
              <a:t> в </a:t>
            </a:r>
            <a:r>
              <a:rPr lang="ru-RU" dirty="0" err="1" smtClean="0"/>
              <a:t>Україні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найбільший</a:t>
            </a:r>
            <a:r>
              <a:rPr lang="ru-RU" dirty="0" smtClean="0"/>
              <a:t> </a:t>
            </a:r>
            <a:r>
              <a:rPr lang="ru-RU" dirty="0" err="1" smtClean="0"/>
              <a:t>в</a:t>
            </a:r>
            <a:r>
              <a:rPr lang="ru-RU" dirty="0" smtClean="0"/>
              <a:t> </a:t>
            </a:r>
            <a:r>
              <a:rPr lang="ru-RU" dirty="0" err="1" smtClean="0"/>
              <a:t>Європі</a:t>
            </a:r>
            <a:r>
              <a:rPr lang="ru-RU" dirty="0" smtClean="0"/>
              <a:t> </a:t>
            </a:r>
            <a:r>
              <a:rPr lang="ru-RU" dirty="0" err="1" smtClean="0"/>
              <a:t>плаваючий</a:t>
            </a:r>
            <a:r>
              <a:rPr lang="ru-RU" dirty="0" smtClean="0"/>
              <a:t> фонтан</a:t>
            </a:r>
            <a:r>
              <a:rPr lang="en-US" dirty="0" smtClean="0"/>
              <a:t>, </a:t>
            </a:r>
            <a:r>
              <a:rPr lang="ru-RU" dirty="0" err="1" smtClean="0"/>
              <a:t>побудований</a:t>
            </a:r>
            <a:r>
              <a:rPr lang="ru-RU" dirty="0" smtClean="0"/>
              <a:t> в </a:t>
            </a:r>
            <a:r>
              <a:rPr lang="ru-RU" dirty="0" err="1" smtClean="0"/>
              <a:t>руслі</a:t>
            </a:r>
            <a:r>
              <a:rPr lang="ru-RU" dirty="0" smtClean="0"/>
              <a:t> </a:t>
            </a:r>
            <a:r>
              <a:rPr lang="ru-RU" dirty="0" err="1" smtClean="0"/>
              <a:t>річки</a:t>
            </a:r>
            <a:r>
              <a:rPr lang="ru-RU" dirty="0" smtClean="0"/>
              <a:t> </a:t>
            </a:r>
            <a:r>
              <a:rPr lang="ru-RU" dirty="0" err="1" smtClean="0"/>
              <a:t>Південний</a:t>
            </a:r>
            <a:r>
              <a:rPr lang="ru-RU" dirty="0" smtClean="0"/>
              <a:t> Буг у </a:t>
            </a:r>
            <a:r>
              <a:rPr lang="ru-RU" dirty="0" err="1" smtClean="0"/>
              <a:t>Вінниці</a:t>
            </a:r>
            <a:r>
              <a:rPr lang="en-US" dirty="0" smtClean="0"/>
              <a:t>. </a:t>
            </a:r>
            <a:r>
              <a:rPr lang="ru-RU" dirty="0" err="1" smtClean="0"/>
              <a:t>Унікальність</a:t>
            </a:r>
            <a:r>
              <a:rPr lang="ru-RU" dirty="0" smtClean="0"/>
              <a:t> фонтану </a:t>
            </a:r>
            <a:r>
              <a:rPr lang="ru-RU" dirty="0" err="1" smtClean="0"/>
              <a:t>полягає</a:t>
            </a:r>
            <a:r>
              <a:rPr lang="ru-RU" dirty="0" smtClean="0"/>
              <a:t> в так </a:t>
            </a:r>
            <a:r>
              <a:rPr lang="ru-RU" dirty="0" err="1" smtClean="0"/>
              <a:t>званій</a:t>
            </a:r>
            <a:r>
              <a:rPr lang="ru-RU" dirty="0" smtClean="0"/>
              <a:t> "</a:t>
            </a:r>
            <a:r>
              <a:rPr lang="ru-RU" dirty="0" err="1" smtClean="0"/>
              <a:t>зимуючих</a:t>
            </a:r>
            <a:r>
              <a:rPr lang="ru-RU" dirty="0" smtClean="0"/>
              <a:t> </a:t>
            </a:r>
            <a:r>
              <a:rPr lang="ru-RU" dirty="0" err="1" smtClean="0"/>
              <a:t>технології</a:t>
            </a:r>
            <a:r>
              <a:rPr lang="ru-RU" dirty="0" smtClean="0"/>
              <a:t>", яка </a:t>
            </a:r>
            <a:r>
              <a:rPr lang="ru-RU" dirty="0" err="1" smtClean="0"/>
              <a:t>дозволяє</a:t>
            </a:r>
            <a:r>
              <a:rPr lang="ru-RU" dirty="0" smtClean="0"/>
              <a:t> </a:t>
            </a:r>
            <a:r>
              <a:rPr lang="ru-RU" dirty="0" err="1" smtClean="0"/>
              <a:t>занурювати</a:t>
            </a:r>
            <a:r>
              <a:rPr lang="ru-RU" dirty="0" smtClean="0"/>
              <a:t> </a:t>
            </a:r>
            <a:r>
              <a:rPr lang="ru-RU" dirty="0" err="1" smtClean="0"/>
              <a:t>конструкцію</a:t>
            </a:r>
            <a:r>
              <a:rPr lang="ru-RU" dirty="0" smtClean="0"/>
              <a:t> фонтану </a:t>
            </a:r>
            <a:r>
              <a:rPr lang="ru-RU" dirty="0" err="1" smtClean="0"/>
              <a:t>під</a:t>
            </a:r>
            <a:r>
              <a:rPr lang="ru-RU" dirty="0" smtClean="0"/>
              <a:t> </a:t>
            </a:r>
            <a:r>
              <a:rPr lang="ru-RU" dirty="0" err="1" smtClean="0"/>
              <a:t>лід</a:t>
            </a:r>
            <a:r>
              <a:rPr lang="ru-RU" dirty="0" smtClean="0"/>
              <a:t> на зимовий </a:t>
            </a:r>
            <a:r>
              <a:rPr lang="ru-RU" dirty="0" err="1" smtClean="0"/>
              <a:t>період</a:t>
            </a:r>
            <a:r>
              <a:rPr lang="ru-RU" dirty="0" smtClean="0"/>
              <a:t>. Фонтан у </a:t>
            </a:r>
            <a:r>
              <a:rPr lang="ru-RU" dirty="0" err="1" smtClean="0"/>
              <a:t>Вінниці</a:t>
            </a:r>
            <a:r>
              <a:rPr lang="ru-RU" dirty="0" smtClean="0"/>
              <a:t> </a:t>
            </a:r>
            <a:r>
              <a:rPr lang="ru-RU" dirty="0" err="1" smtClean="0"/>
              <a:t>порівнюють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фонтаном в </a:t>
            </a:r>
            <a:r>
              <a:rPr lang="ru-RU" dirty="0" err="1" smtClean="0"/>
              <a:t>Еміратах</a:t>
            </a:r>
            <a:r>
              <a:rPr lang="ru-RU" dirty="0" smtClean="0"/>
              <a:t> </a:t>
            </a:r>
            <a:r>
              <a:rPr lang="ru-RU" dirty="0" err="1" smtClean="0"/>
              <a:t>Дубаї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  <p:pic>
        <p:nvPicPr>
          <p:cNvPr id="6148" name="Picture 4" descr="H:\завдання на пк\8 слайд\8.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168" y="2348880"/>
            <a:ext cx="2809410" cy="187220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7240" y="260648"/>
            <a:ext cx="7355160" cy="1287016"/>
          </a:xfrm>
          <a:solidFill>
            <a:schemeClr val="bg1">
              <a:alpha val="61000"/>
            </a:schemeClr>
          </a:solidFill>
        </p:spPr>
        <p:txBody>
          <a:bodyPr>
            <a:normAutofit fontScale="90000"/>
          </a:bodyPr>
          <a:lstStyle/>
          <a:p>
            <a:r>
              <a:rPr lang="uk-UA" dirty="0" smtClean="0"/>
              <a:t>І квіти, </a:t>
            </a:r>
            <a:r>
              <a:rPr lang="uk-UA" dirty="0" err="1" smtClean="0"/>
              <a:t>квіти</a:t>
            </a:r>
            <a:r>
              <a:rPr lang="uk-UA" dirty="0" smtClean="0"/>
              <a:t>, всюди – квіти….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uk-UA" dirty="0" smtClean="0"/>
              <a:t>І ми – щасливі, гарні діти….</a:t>
            </a:r>
            <a:endParaRPr lang="ru-RU" dirty="0"/>
          </a:p>
        </p:txBody>
      </p:sp>
      <p:pic>
        <p:nvPicPr>
          <p:cNvPr id="2052" name="Picture 4" descr="G:\завдання на пк\9 слайд вчительський\9.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4208" y="1700808"/>
            <a:ext cx="2376264" cy="317243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3" name="Picture 5" descr="G:\завдання на пк\9 слайд вчительський\9.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700808"/>
            <a:ext cx="3538567" cy="237626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0" name="Picture 2" descr="G:\завдання на пк\9 слайд вчительський\9.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5816" y="2492896"/>
            <a:ext cx="3247049" cy="216076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1" name="Picture 3" descr="G:\завдання на пк\9 слайд вчительський\9.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064" y="4437112"/>
            <a:ext cx="2943607" cy="220486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4" name="Picture 6" descr="G:\завдання на пк\9 слайд вчительський\9.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1047" y="4437112"/>
            <a:ext cx="2840833" cy="213062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142</TotalTime>
  <Words>181</Words>
  <Application>Microsoft Office PowerPoint</Application>
  <PresentationFormat>Экран (4:3)</PresentationFormat>
  <Paragraphs>24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Поток</vt:lpstr>
      <vt:lpstr>Вінниця – перлина Поділля</vt:lpstr>
      <vt:lpstr>р. Південний Буг</vt:lpstr>
      <vt:lpstr>Люблю я все: алеї, парки і сади</vt:lpstr>
      <vt:lpstr>Слайд 4</vt:lpstr>
      <vt:lpstr>Європейська площа</vt:lpstr>
      <vt:lpstr>Центральний міський парк ім. Горького</vt:lpstr>
      <vt:lpstr>Слайд 7</vt:lpstr>
      <vt:lpstr>Фонтан “Рошен”</vt:lpstr>
      <vt:lpstr>І квіти, квіти, всюди – квіти…. І ми – щасливі, гарні діти….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влад</dc:creator>
  <cp:lastModifiedBy>user</cp:lastModifiedBy>
  <cp:revision>25</cp:revision>
  <dcterms:created xsi:type="dcterms:W3CDTF">2014-10-16T18:40:56Z</dcterms:created>
  <dcterms:modified xsi:type="dcterms:W3CDTF">2014-10-20T14:28:58Z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741540</vt:lpwstr>
  </property>
  <property fmtid="{D5CDD505-2E9C-101B-9397-08002B2CF9AE}" name="NXPowerLiteVersion" pid="3">
    <vt:lpwstr>D4.1.4</vt:lpwstr>
  </property>
</Properties>
</file>